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8" r:id="rId2"/>
    <p:sldId id="262" r:id="rId3"/>
    <p:sldId id="263" r:id="rId4"/>
    <p:sldId id="264" r:id="rId5"/>
    <p:sldId id="289" r:id="rId6"/>
    <p:sldId id="269" r:id="rId7"/>
    <p:sldId id="268" r:id="rId8"/>
    <p:sldId id="270" r:id="rId9"/>
    <p:sldId id="302" r:id="rId10"/>
    <p:sldId id="299" r:id="rId11"/>
    <p:sldId id="271" r:id="rId12"/>
    <p:sldId id="293" r:id="rId13"/>
    <p:sldId id="291" r:id="rId14"/>
    <p:sldId id="273" r:id="rId15"/>
    <p:sldId id="305" r:id="rId16"/>
    <p:sldId id="274" r:id="rId17"/>
    <p:sldId id="307" r:id="rId18"/>
    <p:sldId id="296" r:id="rId19"/>
    <p:sldId id="297" r:id="rId20"/>
    <p:sldId id="275" r:id="rId21"/>
    <p:sldId id="308" r:id="rId22"/>
    <p:sldId id="277" r:id="rId23"/>
    <p:sldId id="276" r:id="rId24"/>
    <p:sldId id="278" r:id="rId25"/>
    <p:sldId id="306" r:id="rId26"/>
    <p:sldId id="279" r:id="rId27"/>
    <p:sldId id="313" r:id="rId28"/>
    <p:sldId id="298" r:id="rId29"/>
    <p:sldId id="281" r:id="rId30"/>
    <p:sldId id="283" r:id="rId31"/>
    <p:sldId id="300" r:id="rId32"/>
    <p:sldId id="309" r:id="rId33"/>
    <p:sldId id="301" r:id="rId34"/>
    <p:sldId id="284" r:id="rId35"/>
    <p:sldId id="294" r:id="rId36"/>
    <p:sldId id="310" r:id="rId37"/>
    <p:sldId id="287" r:id="rId38"/>
    <p:sldId id="288" r:id="rId39"/>
    <p:sldId id="267" r:id="rId40"/>
    <p:sldId id="266" r:id="rId41"/>
    <p:sldId id="265" r:id="rId42"/>
    <p:sldId id="290" r:id="rId43"/>
    <p:sldId id="260" r:id="rId44"/>
    <p:sldId id="261" r:id="rId45"/>
    <p:sldId id="304" r:id="rId46"/>
    <p:sldId id="303" r:id="rId47"/>
    <p:sldId id="311" r:id="rId48"/>
    <p:sldId id="3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94551"/>
  </p:normalViewPr>
  <p:slideViewPr>
    <p:cSldViewPr snapToGrid="0">
      <p:cViewPr>
        <p:scale>
          <a:sx n="66" d="100"/>
          <a:sy n="66" d="100"/>
        </p:scale>
        <p:origin x="190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Documents\Github\Thesis\Relevant%20Documents\Prediction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baseline="0" dirty="0"/>
              <a:t>Dataset </a:t>
            </a:r>
            <a:r>
              <a:rPr lang="en-US" sz="3000" baseline="0" dirty="0" smtClean="0"/>
              <a:t>Class Distribution</a:t>
            </a:r>
            <a:endParaRPr lang="en-US" sz="300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'Prediction Results'!$B$2:$G$2</c:f>
              <c:strCache>
                <c:ptCount val="6"/>
                <c:pt idx="0">
                  <c:v>GradStudent</c:v>
                </c:pt>
                <c:pt idx="1">
                  <c:v>Research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Director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0.434782608695652</c:v>
                </c:pt>
                <c:pt idx="1">
                  <c:v>0.246376811594203</c:v>
                </c:pt>
                <c:pt idx="2">
                  <c:v>0.101449275362319</c:v>
                </c:pt>
                <c:pt idx="3">
                  <c:v>0.0289855072463768</c:v>
                </c:pt>
                <c:pt idx="4">
                  <c:v>0.072463768115942</c:v>
                </c:pt>
                <c:pt idx="5">
                  <c:v>0.115942028985507</c:v>
                </c:pt>
              </c:numCache>
            </c:numRef>
          </c:val>
        </c:ser>
        <c:ser>
          <c:idx val="1"/>
          <c:order val="1"/>
          <c:tx>
            <c:strRef>
              <c:f>'Prediction Results'!$B$2</c:f>
              <c:strCache>
                <c:ptCount val="1"/>
                <c:pt idx="0">
                  <c:v>GradStudent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'Prediction Results'!$B$2:$G$2</c:f>
              <c:strCache>
                <c:ptCount val="6"/>
                <c:pt idx="0">
                  <c:v>GradStudent</c:v>
                </c:pt>
                <c:pt idx="1">
                  <c:v>Research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Director</c:v>
                </c:pt>
              </c:strCache>
            </c:strRef>
          </c:cat>
          <c:val>
            <c:numRef>
              <c:f>'Prediction Results'!$C$2:$G$2</c:f>
              <c:numCache>
                <c:formatCode>General</c:formatCode>
                <c:ptCount val="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56042-D405-4748-BD10-1CEC72A07782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2429072-1996-4EE9-9387-4F59AC5A5540}">
      <dgm:prSet phldrT="[Text]"/>
      <dgm:spPr/>
      <dgm:t>
        <a:bodyPr/>
        <a:lstStyle/>
        <a:p>
          <a:r>
            <a:rPr lang="en-US" dirty="0" smtClean="0"/>
            <a:t>Director</a:t>
          </a:r>
          <a:endParaRPr lang="en-US" dirty="0"/>
        </a:p>
      </dgm:t>
    </dgm:pt>
    <dgm:pt modelId="{5F4B46D8-BD8E-4EFD-AB94-F1CC10180F0E}" type="parTrans" cxnId="{FCE785C3-B2F5-4CFA-AD86-5F157161C13E}">
      <dgm:prSet/>
      <dgm:spPr/>
      <dgm:t>
        <a:bodyPr/>
        <a:lstStyle/>
        <a:p>
          <a:endParaRPr lang="en-US"/>
        </a:p>
      </dgm:t>
    </dgm:pt>
    <dgm:pt modelId="{ADFE6453-6F8F-4FA6-9080-A561E6EB3858}" type="sibTrans" cxnId="{FCE785C3-B2F5-4CFA-AD86-5F157161C13E}">
      <dgm:prSet/>
      <dgm:spPr/>
      <dgm:t>
        <a:bodyPr/>
        <a:lstStyle/>
        <a:p>
          <a:endParaRPr lang="en-US"/>
        </a:p>
      </dgm:t>
    </dgm:pt>
    <dgm:pt modelId="{6F9F3BBD-E3F6-4BEE-83E2-3DD3650729A2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83E6B00-CA55-4D60-87E9-1C60D367DB9F}" type="parTrans" cxnId="{68A726B8-C984-481C-8464-7B5A470E0057}">
      <dgm:prSet/>
      <dgm:spPr/>
      <dgm:t>
        <a:bodyPr/>
        <a:lstStyle/>
        <a:p>
          <a:endParaRPr lang="en-US"/>
        </a:p>
      </dgm:t>
    </dgm:pt>
    <dgm:pt modelId="{03D91B03-A941-42F9-8B05-43DF61C07187}" type="sibTrans" cxnId="{68A726B8-C984-481C-8464-7B5A470E0057}">
      <dgm:prSet/>
      <dgm:spPr/>
      <dgm:t>
        <a:bodyPr/>
        <a:lstStyle/>
        <a:p>
          <a:endParaRPr lang="en-US"/>
        </a:p>
      </dgm:t>
    </dgm:pt>
    <dgm:pt modelId="{FFD843EF-0FFC-461C-A150-406B8361E8F3}">
      <dgm:prSet phldrT="[Text]"/>
      <dgm:spPr/>
      <dgm:t>
        <a:bodyPr/>
        <a:lstStyle/>
        <a:p>
          <a:r>
            <a:rPr lang="en-US" dirty="0" smtClean="0"/>
            <a:t>Graduate Students</a:t>
          </a:r>
          <a:endParaRPr lang="en-US" dirty="0"/>
        </a:p>
      </dgm:t>
    </dgm:pt>
    <dgm:pt modelId="{E24B77FE-7E2A-4E08-AE3E-E78C736EC2C0}" type="parTrans" cxnId="{EFA0E464-0310-46ED-B820-139111AFF38D}">
      <dgm:prSet/>
      <dgm:spPr/>
      <dgm:t>
        <a:bodyPr/>
        <a:lstStyle/>
        <a:p>
          <a:endParaRPr lang="en-US"/>
        </a:p>
      </dgm:t>
    </dgm:pt>
    <dgm:pt modelId="{08BA4096-BD56-4DC8-BB5B-383AF0D41261}" type="sibTrans" cxnId="{EFA0E464-0310-46ED-B820-139111AFF38D}">
      <dgm:prSet/>
      <dgm:spPr/>
      <dgm:t>
        <a:bodyPr/>
        <a:lstStyle/>
        <a:p>
          <a:endParaRPr lang="en-US"/>
        </a:p>
      </dgm:t>
    </dgm:pt>
    <dgm:pt modelId="{E8436C02-FCF2-4D76-A393-5271D562AFB5}" type="asst">
      <dgm:prSet phldrT="[Text]"/>
      <dgm:spPr/>
      <dgm:t>
        <a:bodyPr/>
        <a:lstStyle/>
        <a:p>
          <a:r>
            <a:rPr lang="en-US" dirty="0" smtClean="0"/>
            <a:t>PM</a:t>
          </a:r>
          <a:endParaRPr lang="en-US" dirty="0"/>
        </a:p>
      </dgm:t>
    </dgm:pt>
    <dgm:pt modelId="{9228C3BC-305B-4119-9DDF-A98C89FB01B3}" type="parTrans" cxnId="{80A7F742-0BE3-43D3-BA52-6112782EF62D}">
      <dgm:prSet/>
      <dgm:spPr/>
      <dgm:t>
        <a:bodyPr/>
        <a:lstStyle/>
        <a:p>
          <a:endParaRPr lang="en-US"/>
        </a:p>
      </dgm:t>
    </dgm:pt>
    <dgm:pt modelId="{5FF6AD3A-D96F-4A79-9979-A0469BA685DB}" type="sibTrans" cxnId="{80A7F742-0BE3-43D3-BA52-6112782EF62D}">
      <dgm:prSet/>
      <dgm:spPr/>
      <dgm:t>
        <a:bodyPr/>
        <a:lstStyle/>
        <a:p>
          <a:endParaRPr lang="en-US"/>
        </a:p>
      </dgm:t>
    </dgm:pt>
    <dgm:pt modelId="{A96959F2-7635-4B2A-A68F-2A0C088CB0B1}">
      <dgm:prSet phldrT="[Text]"/>
      <dgm:spPr/>
      <dgm:t>
        <a:bodyPr/>
        <a:lstStyle/>
        <a:p>
          <a:r>
            <a:rPr lang="en-US" dirty="0" smtClean="0"/>
            <a:t>Outreach</a:t>
          </a:r>
          <a:endParaRPr lang="en-US" dirty="0"/>
        </a:p>
      </dgm:t>
    </dgm:pt>
    <dgm:pt modelId="{A2E869B9-6EE0-4A56-8543-660EF258A981}" type="parTrans" cxnId="{A948D72D-2F44-4F19-899B-B0EBB63775CF}">
      <dgm:prSet/>
      <dgm:spPr/>
      <dgm:t>
        <a:bodyPr/>
        <a:lstStyle/>
        <a:p>
          <a:endParaRPr lang="en-US"/>
        </a:p>
      </dgm:t>
    </dgm:pt>
    <dgm:pt modelId="{E8EE76B3-6AE7-4DD2-948A-BC6068736689}" type="sibTrans" cxnId="{A948D72D-2F44-4F19-899B-B0EBB63775CF}">
      <dgm:prSet/>
      <dgm:spPr/>
      <dgm:t>
        <a:bodyPr/>
        <a:lstStyle/>
        <a:p>
          <a:endParaRPr lang="en-US"/>
        </a:p>
      </dgm:t>
    </dgm:pt>
    <dgm:pt modelId="{8A3ACFC5-7BC7-4F10-93D7-1B004DBD9065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D493016F-FD6E-4931-A54D-E4506FD7503F}" type="parTrans" cxnId="{567F8536-7596-4F63-BE21-84134A7D0828}">
      <dgm:prSet/>
      <dgm:spPr/>
      <dgm:t>
        <a:bodyPr/>
        <a:lstStyle/>
        <a:p>
          <a:endParaRPr lang="en-US"/>
        </a:p>
      </dgm:t>
    </dgm:pt>
    <dgm:pt modelId="{7C1713CF-821E-4D75-BDBE-BFA4D8191965}" type="sibTrans" cxnId="{567F8536-7596-4F63-BE21-84134A7D0828}">
      <dgm:prSet/>
      <dgm:spPr/>
      <dgm:t>
        <a:bodyPr/>
        <a:lstStyle/>
        <a:p>
          <a:endParaRPr lang="en-US"/>
        </a:p>
      </dgm:t>
    </dgm:pt>
    <dgm:pt modelId="{2F352C3C-3607-43AF-A6B7-A23FED5017B7}" type="pres">
      <dgm:prSet presAssocID="{DF856042-D405-4748-BD10-1CEC72A077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72BEFF-0790-4F78-8D79-16A1338EED4D}" type="pres">
      <dgm:prSet presAssocID="{E2429072-1996-4EE9-9387-4F59AC5A5540}" presName="hierRoot1" presStyleCnt="0">
        <dgm:presLayoutVars>
          <dgm:hierBranch val="init"/>
        </dgm:presLayoutVars>
      </dgm:prSet>
      <dgm:spPr/>
    </dgm:pt>
    <dgm:pt modelId="{6383FF23-DAFC-424D-A9AE-2C7A7554032C}" type="pres">
      <dgm:prSet presAssocID="{E2429072-1996-4EE9-9387-4F59AC5A5540}" presName="rootComposite1" presStyleCnt="0"/>
      <dgm:spPr/>
    </dgm:pt>
    <dgm:pt modelId="{632F7CE3-3541-49F4-B14B-53E8D130D9B0}" type="pres">
      <dgm:prSet presAssocID="{E2429072-1996-4EE9-9387-4F59AC5A554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703EF1-5A53-4DB2-AE8D-F0F081702853}" type="pres">
      <dgm:prSet presAssocID="{E2429072-1996-4EE9-9387-4F59AC5A554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42A2A-6858-4FD4-BE4A-447C214C7BD7}" type="pres">
      <dgm:prSet presAssocID="{E2429072-1996-4EE9-9387-4F59AC5A5540}" presName="hierChild2" presStyleCnt="0"/>
      <dgm:spPr/>
    </dgm:pt>
    <dgm:pt modelId="{5B37AF21-C34C-43C8-BA02-9DC8286891F7}" type="pres">
      <dgm:prSet presAssocID="{A2E869B9-6EE0-4A56-8543-660EF258A981}" presName="Name37" presStyleLbl="parChTrans1D2" presStyleIdx="0" presStyleCnt="3"/>
      <dgm:spPr/>
      <dgm:t>
        <a:bodyPr/>
        <a:lstStyle/>
        <a:p>
          <a:endParaRPr lang="en-US"/>
        </a:p>
      </dgm:t>
    </dgm:pt>
    <dgm:pt modelId="{3347C5CB-E618-42DB-91AA-96ED0EFC07BE}" type="pres">
      <dgm:prSet presAssocID="{A96959F2-7635-4B2A-A68F-2A0C088CB0B1}" presName="hierRoot2" presStyleCnt="0">
        <dgm:presLayoutVars>
          <dgm:hierBranch val="init"/>
        </dgm:presLayoutVars>
      </dgm:prSet>
      <dgm:spPr/>
    </dgm:pt>
    <dgm:pt modelId="{8B543A82-DDB2-488E-9848-81734B62E6B8}" type="pres">
      <dgm:prSet presAssocID="{A96959F2-7635-4B2A-A68F-2A0C088CB0B1}" presName="rootComposite" presStyleCnt="0"/>
      <dgm:spPr/>
    </dgm:pt>
    <dgm:pt modelId="{719914EB-12B4-441A-B65A-8BA1E0916007}" type="pres">
      <dgm:prSet presAssocID="{A96959F2-7635-4B2A-A68F-2A0C088CB0B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519A0-077A-430C-BF15-18B74AC93A2D}" type="pres">
      <dgm:prSet presAssocID="{A96959F2-7635-4B2A-A68F-2A0C088CB0B1}" presName="rootConnector" presStyleLbl="node2" presStyleIdx="0" presStyleCnt="2"/>
      <dgm:spPr/>
      <dgm:t>
        <a:bodyPr/>
        <a:lstStyle/>
        <a:p>
          <a:endParaRPr lang="en-US"/>
        </a:p>
      </dgm:t>
    </dgm:pt>
    <dgm:pt modelId="{8DA4F0E2-4378-4AD8-9CBF-3A1959B91D30}" type="pres">
      <dgm:prSet presAssocID="{A96959F2-7635-4B2A-A68F-2A0C088CB0B1}" presName="hierChild4" presStyleCnt="0"/>
      <dgm:spPr/>
    </dgm:pt>
    <dgm:pt modelId="{2216F868-23C1-47B0-AF40-4E5797B0DCF8}" type="pres">
      <dgm:prSet presAssocID="{A96959F2-7635-4B2A-A68F-2A0C088CB0B1}" presName="hierChild5" presStyleCnt="0"/>
      <dgm:spPr/>
    </dgm:pt>
    <dgm:pt modelId="{01619392-3706-42C4-97A8-2C326666810B}" type="pres">
      <dgm:prSet presAssocID="{D493016F-FD6E-4931-A54D-E4506FD7503F}" presName="Name37" presStyleLbl="parChTrans1D2" presStyleIdx="1" presStyleCnt="3"/>
      <dgm:spPr/>
      <dgm:t>
        <a:bodyPr/>
        <a:lstStyle/>
        <a:p>
          <a:endParaRPr lang="en-US"/>
        </a:p>
      </dgm:t>
    </dgm:pt>
    <dgm:pt modelId="{B3AC5B4C-07A1-4FAC-A478-F97B7B962BC2}" type="pres">
      <dgm:prSet presAssocID="{8A3ACFC5-7BC7-4F10-93D7-1B004DBD9065}" presName="hierRoot2" presStyleCnt="0">
        <dgm:presLayoutVars>
          <dgm:hierBranch val="init"/>
        </dgm:presLayoutVars>
      </dgm:prSet>
      <dgm:spPr/>
    </dgm:pt>
    <dgm:pt modelId="{DD7D5FAD-DA99-40EC-8B5A-ED072DE851F4}" type="pres">
      <dgm:prSet presAssocID="{8A3ACFC5-7BC7-4F10-93D7-1B004DBD9065}" presName="rootComposite" presStyleCnt="0"/>
      <dgm:spPr/>
    </dgm:pt>
    <dgm:pt modelId="{00A6531D-7368-43C9-AA3D-9E8A3AC530F9}" type="pres">
      <dgm:prSet presAssocID="{8A3ACFC5-7BC7-4F10-93D7-1B004DBD90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0829E3-AEC1-49F6-B145-DD539404AB53}" type="pres">
      <dgm:prSet presAssocID="{8A3ACFC5-7BC7-4F10-93D7-1B004DBD90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9AD0E93B-A13C-49AA-9373-66C37E18DC48}" type="pres">
      <dgm:prSet presAssocID="{8A3ACFC5-7BC7-4F10-93D7-1B004DBD9065}" presName="hierChild4" presStyleCnt="0"/>
      <dgm:spPr/>
    </dgm:pt>
    <dgm:pt modelId="{2AC4D7F4-7809-4923-A900-5F886784A5B2}" type="pres">
      <dgm:prSet presAssocID="{8A3ACFC5-7BC7-4F10-93D7-1B004DBD9065}" presName="hierChild5" presStyleCnt="0"/>
      <dgm:spPr/>
    </dgm:pt>
    <dgm:pt modelId="{A6CCD642-9468-44DD-8F22-AFA2EE229C2C}" type="pres">
      <dgm:prSet presAssocID="{E2429072-1996-4EE9-9387-4F59AC5A5540}" presName="hierChild3" presStyleCnt="0"/>
      <dgm:spPr/>
    </dgm:pt>
    <dgm:pt modelId="{B7635E95-4ACA-417C-8AE3-D8D76182B5E7}" type="pres">
      <dgm:prSet presAssocID="{9228C3BC-305B-4119-9DDF-A98C89FB01B3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3823C93E-249C-41DB-87C9-FB5290076321}" type="pres">
      <dgm:prSet presAssocID="{E8436C02-FCF2-4D76-A393-5271D562AFB5}" presName="hierRoot3" presStyleCnt="0">
        <dgm:presLayoutVars>
          <dgm:hierBranch val="init"/>
        </dgm:presLayoutVars>
      </dgm:prSet>
      <dgm:spPr/>
    </dgm:pt>
    <dgm:pt modelId="{FD75C59C-7E28-4AD4-881A-ACF1A1B3615A}" type="pres">
      <dgm:prSet presAssocID="{E8436C02-FCF2-4D76-A393-5271D562AFB5}" presName="rootComposite3" presStyleCnt="0"/>
      <dgm:spPr/>
    </dgm:pt>
    <dgm:pt modelId="{BE82E7D3-E0AC-46D2-9A57-18C5D53C1039}" type="pres">
      <dgm:prSet presAssocID="{E8436C02-FCF2-4D76-A393-5271D562AFB5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91E3F0-7FD0-4741-8817-DACF7E049BD7}" type="pres">
      <dgm:prSet presAssocID="{E8436C02-FCF2-4D76-A393-5271D562AFB5}" presName="rootConnector3" presStyleLbl="asst1" presStyleIdx="0" presStyleCnt="1"/>
      <dgm:spPr/>
      <dgm:t>
        <a:bodyPr/>
        <a:lstStyle/>
        <a:p>
          <a:endParaRPr lang="en-US"/>
        </a:p>
      </dgm:t>
    </dgm:pt>
    <dgm:pt modelId="{300589CF-2DA8-4F88-B7CD-4D798711020F}" type="pres">
      <dgm:prSet presAssocID="{E8436C02-FCF2-4D76-A393-5271D562AFB5}" presName="hierChild6" presStyleCnt="0"/>
      <dgm:spPr/>
    </dgm:pt>
    <dgm:pt modelId="{71F11E2C-F629-4F80-9D7D-726B8DF9A54F}" type="pres">
      <dgm:prSet presAssocID="{483E6B00-CA55-4D60-87E9-1C60D367DB9F}" presName="Name37" presStyleLbl="parChTrans1D3" presStyleIdx="0" presStyleCnt="1"/>
      <dgm:spPr/>
      <dgm:t>
        <a:bodyPr/>
        <a:lstStyle/>
        <a:p>
          <a:endParaRPr lang="en-US"/>
        </a:p>
      </dgm:t>
    </dgm:pt>
    <dgm:pt modelId="{8B4F91F0-AB4F-4277-86F9-23F7F0C8F274}" type="pres">
      <dgm:prSet presAssocID="{6F9F3BBD-E3F6-4BEE-83E2-3DD3650729A2}" presName="hierRoot2" presStyleCnt="0">
        <dgm:presLayoutVars>
          <dgm:hierBranch val="init"/>
        </dgm:presLayoutVars>
      </dgm:prSet>
      <dgm:spPr/>
    </dgm:pt>
    <dgm:pt modelId="{6159CA06-4637-4D43-AF35-37916C500634}" type="pres">
      <dgm:prSet presAssocID="{6F9F3BBD-E3F6-4BEE-83E2-3DD3650729A2}" presName="rootComposite" presStyleCnt="0"/>
      <dgm:spPr/>
    </dgm:pt>
    <dgm:pt modelId="{CA043474-F3EB-4137-B14B-8D3E8B9D9398}" type="pres">
      <dgm:prSet presAssocID="{6F9F3BBD-E3F6-4BEE-83E2-3DD3650729A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FF5F5E-D9D3-4CFA-9DF6-2930EFB510B0}" type="pres">
      <dgm:prSet presAssocID="{6F9F3BBD-E3F6-4BEE-83E2-3DD3650729A2}" presName="rootConnector" presStyleLbl="node3" presStyleIdx="0" presStyleCnt="1"/>
      <dgm:spPr/>
      <dgm:t>
        <a:bodyPr/>
        <a:lstStyle/>
        <a:p>
          <a:endParaRPr lang="en-US"/>
        </a:p>
      </dgm:t>
    </dgm:pt>
    <dgm:pt modelId="{92AFE039-0329-444B-944E-08EF74CCC213}" type="pres">
      <dgm:prSet presAssocID="{6F9F3BBD-E3F6-4BEE-83E2-3DD3650729A2}" presName="hierChild4" presStyleCnt="0"/>
      <dgm:spPr/>
    </dgm:pt>
    <dgm:pt modelId="{64B18D72-CFF5-48AB-A638-0B013D07BEB5}" type="pres">
      <dgm:prSet presAssocID="{E24B77FE-7E2A-4E08-AE3E-E78C736EC2C0}" presName="Name37" presStyleLbl="parChTrans1D4" presStyleIdx="0" presStyleCnt="1"/>
      <dgm:spPr/>
      <dgm:t>
        <a:bodyPr/>
        <a:lstStyle/>
        <a:p>
          <a:endParaRPr lang="en-US"/>
        </a:p>
      </dgm:t>
    </dgm:pt>
    <dgm:pt modelId="{CEF2D5A1-075D-44E0-B66B-EC7AB533E170}" type="pres">
      <dgm:prSet presAssocID="{FFD843EF-0FFC-461C-A150-406B8361E8F3}" presName="hierRoot2" presStyleCnt="0">
        <dgm:presLayoutVars>
          <dgm:hierBranch val="init"/>
        </dgm:presLayoutVars>
      </dgm:prSet>
      <dgm:spPr/>
    </dgm:pt>
    <dgm:pt modelId="{53DB163D-4A4C-4A57-A653-54170DCD0556}" type="pres">
      <dgm:prSet presAssocID="{FFD843EF-0FFC-461C-A150-406B8361E8F3}" presName="rootComposite" presStyleCnt="0"/>
      <dgm:spPr/>
    </dgm:pt>
    <dgm:pt modelId="{B75B5875-E366-4E4B-A35E-52683B88F095}" type="pres">
      <dgm:prSet presAssocID="{FFD843EF-0FFC-461C-A150-406B8361E8F3}" presName="rootText" presStyleLbl="node4" presStyleIdx="0" presStyleCnt="1" custLinFactNeighborX="-10230" custLinFactNeighborY="-139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45A3FF-4AB7-49B0-84A2-54DD320378DE}" type="pres">
      <dgm:prSet presAssocID="{FFD843EF-0FFC-461C-A150-406B8361E8F3}" presName="rootConnector" presStyleLbl="node4" presStyleIdx="0" presStyleCnt="1"/>
      <dgm:spPr/>
      <dgm:t>
        <a:bodyPr/>
        <a:lstStyle/>
        <a:p>
          <a:endParaRPr lang="en-US"/>
        </a:p>
      </dgm:t>
    </dgm:pt>
    <dgm:pt modelId="{E8C59A8B-ADBB-4E4B-A963-BCF8CF74BD96}" type="pres">
      <dgm:prSet presAssocID="{FFD843EF-0FFC-461C-A150-406B8361E8F3}" presName="hierChild4" presStyleCnt="0"/>
      <dgm:spPr/>
    </dgm:pt>
    <dgm:pt modelId="{49714B1F-83D6-46E5-9359-4B1F1C59D2D8}" type="pres">
      <dgm:prSet presAssocID="{FFD843EF-0FFC-461C-A150-406B8361E8F3}" presName="hierChild5" presStyleCnt="0"/>
      <dgm:spPr/>
    </dgm:pt>
    <dgm:pt modelId="{DBA7631B-8472-474F-9D83-9C8D150C93BC}" type="pres">
      <dgm:prSet presAssocID="{6F9F3BBD-E3F6-4BEE-83E2-3DD3650729A2}" presName="hierChild5" presStyleCnt="0"/>
      <dgm:spPr/>
    </dgm:pt>
    <dgm:pt modelId="{E2A4282C-47DF-42F3-9020-21BC39602F52}" type="pres">
      <dgm:prSet presAssocID="{E8436C02-FCF2-4D76-A393-5271D562AFB5}" presName="hierChild7" presStyleCnt="0"/>
      <dgm:spPr/>
    </dgm:pt>
  </dgm:ptLst>
  <dgm:cxnLst>
    <dgm:cxn modelId="{AFF13790-944C-4694-924D-5F84D90AAF70}" type="presOf" srcId="{483E6B00-CA55-4D60-87E9-1C60D367DB9F}" destId="{71F11E2C-F629-4F80-9D7D-726B8DF9A54F}" srcOrd="0" destOrd="0" presId="urn:microsoft.com/office/officeart/2005/8/layout/orgChart1"/>
    <dgm:cxn modelId="{7059E69D-766D-4383-9997-8FCC70D7B567}" type="presOf" srcId="{FFD843EF-0FFC-461C-A150-406B8361E8F3}" destId="{B75B5875-E366-4E4B-A35E-52683B88F095}" srcOrd="0" destOrd="0" presId="urn:microsoft.com/office/officeart/2005/8/layout/orgChart1"/>
    <dgm:cxn modelId="{7A5FE9F7-8EA9-493D-BA55-624BED6EBA95}" type="presOf" srcId="{6F9F3BBD-E3F6-4BEE-83E2-3DD3650729A2}" destId="{07FF5F5E-D9D3-4CFA-9DF6-2930EFB510B0}" srcOrd="1" destOrd="0" presId="urn:microsoft.com/office/officeart/2005/8/layout/orgChart1"/>
    <dgm:cxn modelId="{4C9EE307-4F19-4639-B8A5-A376FF61A1A3}" type="presOf" srcId="{E8436C02-FCF2-4D76-A393-5271D562AFB5}" destId="{BE82E7D3-E0AC-46D2-9A57-18C5D53C1039}" srcOrd="0" destOrd="0" presId="urn:microsoft.com/office/officeart/2005/8/layout/orgChart1"/>
    <dgm:cxn modelId="{306E764C-F182-4620-A3AC-0676A22007A2}" type="presOf" srcId="{A96959F2-7635-4B2A-A68F-2A0C088CB0B1}" destId="{719914EB-12B4-441A-B65A-8BA1E0916007}" srcOrd="0" destOrd="0" presId="urn:microsoft.com/office/officeart/2005/8/layout/orgChart1"/>
    <dgm:cxn modelId="{76A72648-815B-4319-95B4-49E0D116FF36}" type="presOf" srcId="{D493016F-FD6E-4931-A54D-E4506FD7503F}" destId="{01619392-3706-42C4-97A8-2C326666810B}" srcOrd="0" destOrd="0" presId="urn:microsoft.com/office/officeart/2005/8/layout/orgChart1"/>
    <dgm:cxn modelId="{A948D72D-2F44-4F19-899B-B0EBB63775CF}" srcId="{E2429072-1996-4EE9-9387-4F59AC5A5540}" destId="{A96959F2-7635-4B2A-A68F-2A0C088CB0B1}" srcOrd="1" destOrd="0" parTransId="{A2E869B9-6EE0-4A56-8543-660EF258A981}" sibTransId="{E8EE76B3-6AE7-4DD2-948A-BC6068736689}"/>
    <dgm:cxn modelId="{80A7F742-0BE3-43D3-BA52-6112782EF62D}" srcId="{E2429072-1996-4EE9-9387-4F59AC5A5540}" destId="{E8436C02-FCF2-4D76-A393-5271D562AFB5}" srcOrd="0" destOrd="0" parTransId="{9228C3BC-305B-4119-9DDF-A98C89FB01B3}" sibTransId="{5FF6AD3A-D96F-4A79-9979-A0469BA685DB}"/>
    <dgm:cxn modelId="{0F3822B1-4311-4A00-9F8B-F1EA2143024B}" type="presOf" srcId="{E2429072-1996-4EE9-9387-4F59AC5A5540}" destId="{632F7CE3-3541-49F4-B14B-53E8D130D9B0}" srcOrd="0" destOrd="0" presId="urn:microsoft.com/office/officeart/2005/8/layout/orgChart1"/>
    <dgm:cxn modelId="{8C5DB895-672C-4E70-A187-6D0E6D2E233A}" type="presOf" srcId="{E24B77FE-7E2A-4E08-AE3E-E78C736EC2C0}" destId="{64B18D72-CFF5-48AB-A638-0B013D07BEB5}" srcOrd="0" destOrd="0" presId="urn:microsoft.com/office/officeart/2005/8/layout/orgChart1"/>
    <dgm:cxn modelId="{794C671F-F5D0-4B51-B54D-7792D10BD6EF}" type="presOf" srcId="{E8436C02-FCF2-4D76-A393-5271D562AFB5}" destId="{9C91E3F0-7FD0-4741-8817-DACF7E049BD7}" srcOrd="1" destOrd="0" presId="urn:microsoft.com/office/officeart/2005/8/layout/orgChart1"/>
    <dgm:cxn modelId="{EFA0E464-0310-46ED-B820-139111AFF38D}" srcId="{6F9F3BBD-E3F6-4BEE-83E2-3DD3650729A2}" destId="{FFD843EF-0FFC-461C-A150-406B8361E8F3}" srcOrd="0" destOrd="0" parTransId="{E24B77FE-7E2A-4E08-AE3E-E78C736EC2C0}" sibTransId="{08BA4096-BD56-4DC8-BB5B-383AF0D41261}"/>
    <dgm:cxn modelId="{F396BF49-8D86-4A9C-88BC-409F8116352F}" type="presOf" srcId="{A96959F2-7635-4B2A-A68F-2A0C088CB0B1}" destId="{143519A0-077A-430C-BF15-18B74AC93A2D}" srcOrd="1" destOrd="0" presId="urn:microsoft.com/office/officeart/2005/8/layout/orgChart1"/>
    <dgm:cxn modelId="{02C7799F-E94C-4A5D-B856-CEC2B83B5BF5}" type="presOf" srcId="{A2E869B9-6EE0-4A56-8543-660EF258A981}" destId="{5B37AF21-C34C-43C8-BA02-9DC8286891F7}" srcOrd="0" destOrd="0" presId="urn:microsoft.com/office/officeart/2005/8/layout/orgChart1"/>
    <dgm:cxn modelId="{CF33D71B-6565-4741-AAD4-49AB013148DB}" type="presOf" srcId="{DF856042-D405-4748-BD10-1CEC72A07782}" destId="{2F352C3C-3607-43AF-A6B7-A23FED5017B7}" srcOrd="0" destOrd="0" presId="urn:microsoft.com/office/officeart/2005/8/layout/orgChart1"/>
    <dgm:cxn modelId="{68A726B8-C984-481C-8464-7B5A470E0057}" srcId="{E8436C02-FCF2-4D76-A393-5271D562AFB5}" destId="{6F9F3BBD-E3F6-4BEE-83E2-3DD3650729A2}" srcOrd="0" destOrd="0" parTransId="{483E6B00-CA55-4D60-87E9-1C60D367DB9F}" sibTransId="{03D91B03-A941-42F9-8B05-43DF61C07187}"/>
    <dgm:cxn modelId="{562D7383-5FD3-4AB1-9DE3-45C4AAD8DEEB}" type="presOf" srcId="{9228C3BC-305B-4119-9DDF-A98C89FB01B3}" destId="{B7635E95-4ACA-417C-8AE3-D8D76182B5E7}" srcOrd="0" destOrd="0" presId="urn:microsoft.com/office/officeart/2005/8/layout/orgChart1"/>
    <dgm:cxn modelId="{D1546AF5-09BB-4092-A748-F6B527F30F68}" type="presOf" srcId="{8A3ACFC5-7BC7-4F10-93D7-1B004DBD9065}" destId="{D10829E3-AEC1-49F6-B145-DD539404AB53}" srcOrd="1" destOrd="0" presId="urn:microsoft.com/office/officeart/2005/8/layout/orgChart1"/>
    <dgm:cxn modelId="{567F8536-7596-4F63-BE21-84134A7D0828}" srcId="{E2429072-1996-4EE9-9387-4F59AC5A5540}" destId="{8A3ACFC5-7BC7-4F10-93D7-1B004DBD9065}" srcOrd="2" destOrd="0" parTransId="{D493016F-FD6E-4931-A54D-E4506FD7503F}" sibTransId="{7C1713CF-821E-4D75-BDBE-BFA4D8191965}"/>
    <dgm:cxn modelId="{66D82314-68AF-421D-AAA2-61CC33A688DE}" type="presOf" srcId="{FFD843EF-0FFC-461C-A150-406B8361E8F3}" destId="{1445A3FF-4AB7-49B0-84A2-54DD320378DE}" srcOrd="1" destOrd="0" presId="urn:microsoft.com/office/officeart/2005/8/layout/orgChart1"/>
    <dgm:cxn modelId="{52541A76-686D-4722-9CE0-B6D172E939C9}" type="presOf" srcId="{6F9F3BBD-E3F6-4BEE-83E2-3DD3650729A2}" destId="{CA043474-F3EB-4137-B14B-8D3E8B9D9398}" srcOrd="0" destOrd="0" presId="urn:microsoft.com/office/officeart/2005/8/layout/orgChart1"/>
    <dgm:cxn modelId="{FCE785C3-B2F5-4CFA-AD86-5F157161C13E}" srcId="{DF856042-D405-4748-BD10-1CEC72A07782}" destId="{E2429072-1996-4EE9-9387-4F59AC5A5540}" srcOrd="0" destOrd="0" parTransId="{5F4B46D8-BD8E-4EFD-AB94-F1CC10180F0E}" sibTransId="{ADFE6453-6F8F-4FA6-9080-A561E6EB3858}"/>
    <dgm:cxn modelId="{53D1C137-5F8E-4BAB-B7C3-6B1C200260F6}" type="presOf" srcId="{E2429072-1996-4EE9-9387-4F59AC5A5540}" destId="{07703EF1-5A53-4DB2-AE8D-F0F081702853}" srcOrd="1" destOrd="0" presId="urn:microsoft.com/office/officeart/2005/8/layout/orgChart1"/>
    <dgm:cxn modelId="{4F5F1BB9-702D-4A9A-AAD6-52BD0EE59823}" type="presOf" srcId="{8A3ACFC5-7BC7-4F10-93D7-1B004DBD9065}" destId="{00A6531D-7368-43C9-AA3D-9E8A3AC530F9}" srcOrd="0" destOrd="0" presId="urn:microsoft.com/office/officeart/2005/8/layout/orgChart1"/>
    <dgm:cxn modelId="{51049207-2D18-4AA3-A949-74AD5216D23F}" type="presParOf" srcId="{2F352C3C-3607-43AF-A6B7-A23FED5017B7}" destId="{3972BEFF-0790-4F78-8D79-16A1338EED4D}" srcOrd="0" destOrd="0" presId="urn:microsoft.com/office/officeart/2005/8/layout/orgChart1"/>
    <dgm:cxn modelId="{23914A4B-7A29-4316-93F0-70BB16E6CFDD}" type="presParOf" srcId="{3972BEFF-0790-4F78-8D79-16A1338EED4D}" destId="{6383FF23-DAFC-424D-A9AE-2C7A7554032C}" srcOrd="0" destOrd="0" presId="urn:microsoft.com/office/officeart/2005/8/layout/orgChart1"/>
    <dgm:cxn modelId="{CD15440F-9C06-4559-A25F-CCDD326AAB43}" type="presParOf" srcId="{6383FF23-DAFC-424D-A9AE-2C7A7554032C}" destId="{632F7CE3-3541-49F4-B14B-53E8D130D9B0}" srcOrd="0" destOrd="0" presId="urn:microsoft.com/office/officeart/2005/8/layout/orgChart1"/>
    <dgm:cxn modelId="{05EDCE3E-01FD-416A-88E5-8E898B4BB51A}" type="presParOf" srcId="{6383FF23-DAFC-424D-A9AE-2C7A7554032C}" destId="{07703EF1-5A53-4DB2-AE8D-F0F081702853}" srcOrd="1" destOrd="0" presId="urn:microsoft.com/office/officeart/2005/8/layout/orgChart1"/>
    <dgm:cxn modelId="{6A13E934-36A6-4B8B-AFF5-34E73157FDC7}" type="presParOf" srcId="{3972BEFF-0790-4F78-8D79-16A1338EED4D}" destId="{DE442A2A-6858-4FD4-BE4A-447C214C7BD7}" srcOrd="1" destOrd="0" presId="urn:microsoft.com/office/officeart/2005/8/layout/orgChart1"/>
    <dgm:cxn modelId="{E1DD4031-D968-41D9-9A69-21710044ACB4}" type="presParOf" srcId="{DE442A2A-6858-4FD4-BE4A-447C214C7BD7}" destId="{5B37AF21-C34C-43C8-BA02-9DC8286891F7}" srcOrd="0" destOrd="0" presId="urn:microsoft.com/office/officeart/2005/8/layout/orgChart1"/>
    <dgm:cxn modelId="{3631D934-9707-4D7C-ACC9-5A20DCE052C7}" type="presParOf" srcId="{DE442A2A-6858-4FD4-BE4A-447C214C7BD7}" destId="{3347C5CB-E618-42DB-91AA-96ED0EFC07BE}" srcOrd="1" destOrd="0" presId="urn:microsoft.com/office/officeart/2005/8/layout/orgChart1"/>
    <dgm:cxn modelId="{56ED1FB6-18F4-4E8E-9203-8C550574E960}" type="presParOf" srcId="{3347C5CB-E618-42DB-91AA-96ED0EFC07BE}" destId="{8B543A82-DDB2-488E-9848-81734B62E6B8}" srcOrd="0" destOrd="0" presId="urn:microsoft.com/office/officeart/2005/8/layout/orgChart1"/>
    <dgm:cxn modelId="{9DA98C69-ACDF-4623-AE6C-129A1FB0883A}" type="presParOf" srcId="{8B543A82-DDB2-488E-9848-81734B62E6B8}" destId="{719914EB-12B4-441A-B65A-8BA1E0916007}" srcOrd="0" destOrd="0" presId="urn:microsoft.com/office/officeart/2005/8/layout/orgChart1"/>
    <dgm:cxn modelId="{1D89A99E-AD86-43EA-8FDB-D8F58EE130CD}" type="presParOf" srcId="{8B543A82-DDB2-488E-9848-81734B62E6B8}" destId="{143519A0-077A-430C-BF15-18B74AC93A2D}" srcOrd="1" destOrd="0" presId="urn:microsoft.com/office/officeart/2005/8/layout/orgChart1"/>
    <dgm:cxn modelId="{36111975-D533-4705-9662-0A0CF7C30DED}" type="presParOf" srcId="{3347C5CB-E618-42DB-91AA-96ED0EFC07BE}" destId="{8DA4F0E2-4378-4AD8-9CBF-3A1959B91D30}" srcOrd="1" destOrd="0" presId="urn:microsoft.com/office/officeart/2005/8/layout/orgChart1"/>
    <dgm:cxn modelId="{DF6F2FB6-974D-43A7-8944-37D09C3B9F14}" type="presParOf" srcId="{3347C5CB-E618-42DB-91AA-96ED0EFC07BE}" destId="{2216F868-23C1-47B0-AF40-4E5797B0DCF8}" srcOrd="2" destOrd="0" presId="urn:microsoft.com/office/officeart/2005/8/layout/orgChart1"/>
    <dgm:cxn modelId="{46BC8A36-95CC-483A-8247-2B281177EA78}" type="presParOf" srcId="{DE442A2A-6858-4FD4-BE4A-447C214C7BD7}" destId="{01619392-3706-42C4-97A8-2C326666810B}" srcOrd="2" destOrd="0" presId="urn:microsoft.com/office/officeart/2005/8/layout/orgChart1"/>
    <dgm:cxn modelId="{7BEA7B98-CB8F-446D-BDEA-30C58D713C29}" type="presParOf" srcId="{DE442A2A-6858-4FD4-BE4A-447C214C7BD7}" destId="{B3AC5B4C-07A1-4FAC-A478-F97B7B962BC2}" srcOrd="3" destOrd="0" presId="urn:microsoft.com/office/officeart/2005/8/layout/orgChart1"/>
    <dgm:cxn modelId="{B66ECC28-919B-4593-AA0B-C901BC5ACF1A}" type="presParOf" srcId="{B3AC5B4C-07A1-4FAC-A478-F97B7B962BC2}" destId="{DD7D5FAD-DA99-40EC-8B5A-ED072DE851F4}" srcOrd="0" destOrd="0" presId="urn:microsoft.com/office/officeart/2005/8/layout/orgChart1"/>
    <dgm:cxn modelId="{60F5D595-94E6-4EEF-9874-7B058A719BE3}" type="presParOf" srcId="{DD7D5FAD-DA99-40EC-8B5A-ED072DE851F4}" destId="{00A6531D-7368-43C9-AA3D-9E8A3AC530F9}" srcOrd="0" destOrd="0" presId="urn:microsoft.com/office/officeart/2005/8/layout/orgChart1"/>
    <dgm:cxn modelId="{BCAD5418-A7A0-4D1D-A512-EA977521AA0C}" type="presParOf" srcId="{DD7D5FAD-DA99-40EC-8B5A-ED072DE851F4}" destId="{D10829E3-AEC1-49F6-B145-DD539404AB53}" srcOrd="1" destOrd="0" presId="urn:microsoft.com/office/officeart/2005/8/layout/orgChart1"/>
    <dgm:cxn modelId="{1C9EA47C-FA56-4F46-AE5B-DCFDBF679717}" type="presParOf" srcId="{B3AC5B4C-07A1-4FAC-A478-F97B7B962BC2}" destId="{9AD0E93B-A13C-49AA-9373-66C37E18DC48}" srcOrd="1" destOrd="0" presId="urn:microsoft.com/office/officeart/2005/8/layout/orgChart1"/>
    <dgm:cxn modelId="{403A77E7-8CF8-4DBA-83D0-A5DD8E49A264}" type="presParOf" srcId="{B3AC5B4C-07A1-4FAC-A478-F97B7B962BC2}" destId="{2AC4D7F4-7809-4923-A900-5F886784A5B2}" srcOrd="2" destOrd="0" presId="urn:microsoft.com/office/officeart/2005/8/layout/orgChart1"/>
    <dgm:cxn modelId="{8AD170BC-1D99-4070-A901-C46025781F6F}" type="presParOf" srcId="{3972BEFF-0790-4F78-8D79-16A1338EED4D}" destId="{A6CCD642-9468-44DD-8F22-AFA2EE229C2C}" srcOrd="2" destOrd="0" presId="urn:microsoft.com/office/officeart/2005/8/layout/orgChart1"/>
    <dgm:cxn modelId="{2DCE7EB4-B927-4DF2-95E4-4A553C8E88C6}" type="presParOf" srcId="{A6CCD642-9468-44DD-8F22-AFA2EE229C2C}" destId="{B7635E95-4ACA-417C-8AE3-D8D76182B5E7}" srcOrd="0" destOrd="0" presId="urn:microsoft.com/office/officeart/2005/8/layout/orgChart1"/>
    <dgm:cxn modelId="{5D7711FE-522E-45C7-ACC7-54795BEB9545}" type="presParOf" srcId="{A6CCD642-9468-44DD-8F22-AFA2EE229C2C}" destId="{3823C93E-249C-41DB-87C9-FB5290076321}" srcOrd="1" destOrd="0" presId="urn:microsoft.com/office/officeart/2005/8/layout/orgChart1"/>
    <dgm:cxn modelId="{35B3C487-DD57-4B94-88A0-1348AE2BFE74}" type="presParOf" srcId="{3823C93E-249C-41DB-87C9-FB5290076321}" destId="{FD75C59C-7E28-4AD4-881A-ACF1A1B3615A}" srcOrd="0" destOrd="0" presId="urn:microsoft.com/office/officeart/2005/8/layout/orgChart1"/>
    <dgm:cxn modelId="{B3C0EDE4-07A2-47D4-A51C-34F3EB1B0CE4}" type="presParOf" srcId="{FD75C59C-7E28-4AD4-881A-ACF1A1B3615A}" destId="{BE82E7D3-E0AC-46D2-9A57-18C5D53C1039}" srcOrd="0" destOrd="0" presId="urn:microsoft.com/office/officeart/2005/8/layout/orgChart1"/>
    <dgm:cxn modelId="{44772195-6CAF-465A-981A-AFA4B07A253F}" type="presParOf" srcId="{FD75C59C-7E28-4AD4-881A-ACF1A1B3615A}" destId="{9C91E3F0-7FD0-4741-8817-DACF7E049BD7}" srcOrd="1" destOrd="0" presId="urn:microsoft.com/office/officeart/2005/8/layout/orgChart1"/>
    <dgm:cxn modelId="{2D6CA7AC-973F-4DD6-8738-397FEC012F6D}" type="presParOf" srcId="{3823C93E-249C-41DB-87C9-FB5290076321}" destId="{300589CF-2DA8-4F88-B7CD-4D798711020F}" srcOrd="1" destOrd="0" presId="urn:microsoft.com/office/officeart/2005/8/layout/orgChart1"/>
    <dgm:cxn modelId="{7FD2EE1F-4344-4DD7-BE7F-CBD80B1B4542}" type="presParOf" srcId="{300589CF-2DA8-4F88-B7CD-4D798711020F}" destId="{71F11E2C-F629-4F80-9D7D-726B8DF9A54F}" srcOrd="0" destOrd="0" presId="urn:microsoft.com/office/officeart/2005/8/layout/orgChart1"/>
    <dgm:cxn modelId="{B0C30F84-5DD2-47C7-B9A9-AC0639E37368}" type="presParOf" srcId="{300589CF-2DA8-4F88-B7CD-4D798711020F}" destId="{8B4F91F0-AB4F-4277-86F9-23F7F0C8F274}" srcOrd="1" destOrd="0" presId="urn:microsoft.com/office/officeart/2005/8/layout/orgChart1"/>
    <dgm:cxn modelId="{3F16C3D2-44FB-4730-A82D-F4B4104B21D0}" type="presParOf" srcId="{8B4F91F0-AB4F-4277-86F9-23F7F0C8F274}" destId="{6159CA06-4637-4D43-AF35-37916C500634}" srcOrd="0" destOrd="0" presId="urn:microsoft.com/office/officeart/2005/8/layout/orgChart1"/>
    <dgm:cxn modelId="{44C62E41-3E1A-4060-B1DF-A3C242E2C206}" type="presParOf" srcId="{6159CA06-4637-4D43-AF35-37916C500634}" destId="{CA043474-F3EB-4137-B14B-8D3E8B9D9398}" srcOrd="0" destOrd="0" presId="urn:microsoft.com/office/officeart/2005/8/layout/orgChart1"/>
    <dgm:cxn modelId="{EB0ECFB4-37EF-424F-8403-28E86F436B34}" type="presParOf" srcId="{6159CA06-4637-4D43-AF35-37916C500634}" destId="{07FF5F5E-D9D3-4CFA-9DF6-2930EFB510B0}" srcOrd="1" destOrd="0" presId="urn:microsoft.com/office/officeart/2005/8/layout/orgChart1"/>
    <dgm:cxn modelId="{7BFE712A-F23B-442D-A40F-00F1E74A386E}" type="presParOf" srcId="{8B4F91F0-AB4F-4277-86F9-23F7F0C8F274}" destId="{92AFE039-0329-444B-944E-08EF74CCC213}" srcOrd="1" destOrd="0" presId="urn:microsoft.com/office/officeart/2005/8/layout/orgChart1"/>
    <dgm:cxn modelId="{78560D28-D0C8-43D4-98E7-2D77DF196630}" type="presParOf" srcId="{92AFE039-0329-444B-944E-08EF74CCC213}" destId="{64B18D72-CFF5-48AB-A638-0B013D07BEB5}" srcOrd="0" destOrd="0" presId="urn:microsoft.com/office/officeart/2005/8/layout/orgChart1"/>
    <dgm:cxn modelId="{20DAF991-5234-45CD-9028-1F7237E83282}" type="presParOf" srcId="{92AFE039-0329-444B-944E-08EF74CCC213}" destId="{CEF2D5A1-075D-44E0-B66B-EC7AB533E170}" srcOrd="1" destOrd="0" presId="urn:microsoft.com/office/officeart/2005/8/layout/orgChart1"/>
    <dgm:cxn modelId="{798F6453-97E0-44D4-8063-045903CA8F3B}" type="presParOf" srcId="{CEF2D5A1-075D-44E0-B66B-EC7AB533E170}" destId="{53DB163D-4A4C-4A57-A653-54170DCD0556}" srcOrd="0" destOrd="0" presId="urn:microsoft.com/office/officeart/2005/8/layout/orgChart1"/>
    <dgm:cxn modelId="{4EA068A2-80D0-4D24-9996-647CD403C311}" type="presParOf" srcId="{53DB163D-4A4C-4A57-A653-54170DCD0556}" destId="{B75B5875-E366-4E4B-A35E-52683B88F095}" srcOrd="0" destOrd="0" presId="urn:microsoft.com/office/officeart/2005/8/layout/orgChart1"/>
    <dgm:cxn modelId="{C8A73C25-5A66-4F24-9605-E8378384B8A9}" type="presParOf" srcId="{53DB163D-4A4C-4A57-A653-54170DCD0556}" destId="{1445A3FF-4AB7-49B0-84A2-54DD320378DE}" srcOrd="1" destOrd="0" presId="urn:microsoft.com/office/officeart/2005/8/layout/orgChart1"/>
    <dgm:cxn modelId="{45FFDFDB-A30D-4806-BA5A-4685E71265E0}" type="presParOf" srcId="{CEF2D5A1-075D-44E0-B66B-EC7AB533E170}" destId="{E8C59A8B-ADBB-4E4B-A963-BCF8CF74BD96}" srcOrd="1" destOrd="0" presId="urn:microsoft.com/office/officeart/2005/8/layout/orgChart1"/>
    <dgm:cxn modelId="{2A3534CC-2294-4D84-9931-2E75ADD5F2A4}" type="presParOf" srcId="{CEF2D5A1-075D-44E0-B66B-EC7AB533E170}" destId="{49714B1F-83D6-46E5-9359-4B1F1C59D2D8}" srcOrd="2" destOrd="0" presId="urn:microsoft.com/office/officeart/2005/8/layout/orgChart1"/>
    <dgm:cxn modelId="{BB4E8298-1A4E-4FBB-89A7-60F8F6D049B9}" type="presParOf" srcId="{8B4F91F0-AB4F-4277-86F9-23F7F0C8F274}" destId="{DBA7631B-8472-474F-9D83-9C8D150C93BC}" srcOrd="2" destOrd="0" presId="urn:microsoft.com/office/officeart/2005/8/layout/orgChart1"/>
    <dgm:cxn modelId="{25465146-C53D-48B0-BB4B-D966C1898128}" type="presParOf" srcId="{3823C93E-249C-41DB-87C9-FB5290076321}" destId="{E2A4282C-47DF-42F3-9020-21BC39602F5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18D72-CFF5-48AB-A638-0B013D07BEB5}">
      <dsp:nvSpPr>
        <dsp:cNvPr id="0" name=""/>
        <dsp:cNvSpPr/>
      </dsp:nvSpPr>
      <dsp:spPr>
        <a:xfrm>
          <a:off x="616261" y="2998953"/>
          <a:ext cx="91440" cy="608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8956"/>
              </a:lnTo>
              <a:lnTo>
                <a:pt x="120112" y="60895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11E2C-F629-4F80-9D7D-726B8DF9A54F}">
      <dsp:nvSpPr>
        <dsp:cNvPr id="0" name=""/>
        <dsp:cNvSpPr/>
      </dsp:nvSpPr>
      <dsp:spPr>
        <a:xfrm>
          <a:off x="1240096" y="1891646"/>
          <a:ext cx="91440" cy="327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51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35E95-4ACA-417C-8AE3-D8D76182B5E7}">
      <dsp:nvSpPr>
        <dsp:cNvPr id="0" name=""/>
        <dsp:cNvSpPr/>
      </dsp:nvSpPr>
      <dsp:spPr>
        <a:xfrm>
          <a:off x="2065610" y="784338"/>
          <a:ext cx="553653" cy="717410"/>
        </a:xfrm>
        <a:custGeom>
          <a:avLst/>
          <a:gdLst/>
          <a:ahLst/>
          <a:cxnLst/>
          <a:rect l="0" t="0" r="0" b="0"/>
          <a:pathLst>
            <a:path>
              <a:moveTo>
                <a:pt x="553653" y="0"/>
              </a:moveTo>
              <a:lnTo>
                <a:pt x="553653" y="717410"/>
              </a:lnTo>
              <a:lnTo>
                <a:pt x="0" y="71741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19392-3706-42C4-97A8-2C326666810B}">
      <dsp:nvSpPr>
        <dsp:cNvPr id="0" name=""/>
        <dsp:cNvSpPr/>
      </dsp:nvSpPr>
      <dsp:spPr>
        <a:xfrm>
          <a:off x="2619263" y="784338"/>
          <a:ext cx="943550" cy="3649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5678"/>
              </a:lnTo>
              <a:lnTo>
                <a:pt x="943550" y="3485678"/>
              </a:lnTo>
              <a:lnTo>
                <a:pt x="943550" y="364943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7AF21-C34C-43C8-BA02-9DC8286891F7}">
      <dsp:nvSpPr>
        <dsp:cNvPr id="0" name=""/>
        <dsp:cNvSpPr/>
      </dsp:nvSpPr>
      <dsp:spPr>
        <a:xfrm>
          <a:off x="1675713" y="784338"/>
          <a:ext cx="943550" cy="3649435"/>
        </a:xfrm>
        <a:custGeom>
          <a:avLst/>
          <a:gdLst/>
          <a:ahLst/>
          <a:cxnLst/>
          <a:rect l="0" t="0" r="0" b="0"/>
          <a:pathLst>
            <a:path>
              <a:moveTo>
                <a:pt x="943550" y="0"/>
              </a:moveTo>
              <a:lnTo>
                <a:pt x="943550" y="3485678"/>
              </a:lnTo>
              <a:lnTo>
                <a:pt x="0" y="3485678"/>
              </a:lnTo>
              <a:lnTo>
                <a:pt x="0" y="364943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F7CE3-3541-49F4-B14B-53E8D130D9B0}">
      <dsp:nvSpPr>
        <dsp:cNvPr id="0" name=""/>
        <dsp:cNvSpPr/>
      </dsp:nvSpPr>
      <dsp:spPr>
        <a:xfrm>
          <a:off x="1839470" y="4544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Director</a:t>
          </a:r>
          <a:endParaRPr lang="en-US" sz="2600" kern="1200" dirty="0"/>
        </a:p>
      </dsp:txBody>
      <dsp:txXfrm>
        <a:off x="1839470" y="4544"/>
        <a:ext cx="1559587" cy="779793"/>
      </dsp:txXfrm>
    </dsp:sp>
    <dsp:sp modelId="{719914EB-12B4-441A-B65A-8BA1E0916007}">
      <dsp:nvSpPr>
        <dsp:cNvPr id="0" name=""/>
        <dsp:cNvSpPr/>
      </dsp:nvSpPr>
      <dsp:spPr>
        <a:xfrm>
          <a:off x="895919" y="4433774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Outreach</a:t>
          </a:r>
          <a:endParaRPr lang="en-US" sz="2600" kern="1200" dirty="0"/>
        </a:p>
      </dsp:txBody>
      <dsp:txXfrm>
        <a:off x="895919" y="4433774"/>
        <a:ext cx="1559587" cy="779793"/>
      </dsp:txXfrm>
    </dsp:sp>
    <dsp:sp modelId="{00A6531D-7368-43C9-AA3D-9E8A3AC530F9}">
      <dsp:nvSpPr>
        <dsp:cNvPr id="0" name=""/>
        <dsp:cNvSpPr/>
      </dsp:nvSpPr>
      <dsp:spPr>
        <a:xfrm>
          <a:off x="2783020" y="4433774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Operations</a:t>
          </a:r>
          <a:endParaRPr lang="en-US" sz="2600" kern="1200" dirty="0"/>
        </a:p>
      </dsp:txBody>
      <dsp:txXfrm>
        <a:off x="2783020" y="4433774"/>
        <a:ext cx="1559587" cy="779793"/>
      </dsp:txXfrm>
    </dsp:sp>
    <dsp:sp modelId="{BE82E7D3-E0AC-46D2-9A57-18C5D53C1039}">
      <dsp:nvSpPr>
        <dsp:cNvPr id="0" name=""/>
        <dsp:cNvSpPr/>
      </dsp:nvSpPr>
      <dsp:spPr>
        <a:xfrm>
          <a:off x="506022" y="1111852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PM</a:t>
          </a:r>
          <a:endParaRPr lang="en-US" sz="2600" kern="1200" dirty="0"/>
        </a:p>
      </dsp:txBody>
      <dsp:txXfrm>
        <a:off x="506022" y="1111852"/>
        <a:ext cx="1559587" cy="779793"/>
      </dsp:txXfrm>
    </dsp:sp>
    <dsp:sp modelId="{CA043474-F3EB-4137-B14B-8D3E8B9D9398}">
      <dsp:nvSpPr>
        <dsp:cNvPr id="0" name=""/>
        <dsp:cNvSpPr/>
      </dsp:nvSpPr>
      <dsp:spPr>
        <a:xfrm>
          <a:off x="506022" y="2219159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Research</a:t>
          </a:r>
          <a:endParaRPr lang="en-US" sz="2600" kern="1200" dirty="0"/>
        </a:p>
      </dsp:txBody>
      <dsp:txXfrm>
        <a:off x="506022" y="2219159"/>
        <a:ext cx="1559587" cy="779793"/>
      </dsp:txXfrm>
    </dsp:sp>
    <dsp:sp modelId="{B75B5875-E366-4E4B-A35E-52683B88F095}">
      <dsp:nvSpPr>
        <dsp:cNvPr id="0" name=""/>
        <dsp:cNvSpPr/>
      </dsp:nvSpPr>
      <dsp:spPr>
        <a:xfrm>
          <a:off x="736373" y="3218013"/>
          <a:ext cx="1559587" cy="7797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Graduate Students</a:t>
          </a:r>
          <a:endParaRPr lang="en-US" sz="2600" kern="1200" dirty="0"/>
        </a:p>
      </dsp:txBody>
      <dsp:txXfrm>
        <a:off x="736373" y="3218013"/>
        <a:ext cx="1559587" cy="779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70079"/>
              </p:ext>
            </p:extLst>
          </p:nvPr>
        </p:nvGraphicFramePr>
        <p:xfrm>
          <a:off x="5718347" y="1178010"/>
          <a:ext cx="5917915" cy="429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569800" y="1005157"/>
            <a:ext cx="9052400" cy="5220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1059918"/>
            <a:ext cx="5181600" cy="5117045"/>
          </a:xfrm>
        </p:spPr>
        <p:txBody>
          <a:bodyPr/>
          <a:lstStyle/>
          <a:p>
            <a:r>
              <a:rPr lang="en-US" dirty="0" smtClean="0"/>
              <a:t>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059918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/>
              <a:t>addresses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2" y="3130550"/>
            <a:ext cx="10578175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pPr lvl="1"/>
            <a:r>
              <a:rPr lang="en-US" sz="2800" dirty="0" smtClean="0"/>
              <a:t>Number of emails sent after normal business hours</a:t>
            </a:r>
            <a:endParaRPr lang="en-US" sz="2800" dirty="0"/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 smtClean="0"/>
              <a:t>Centrality Measures</a:t>
            </a:r>
          </a:p>
          <a:p>
            <a:pPr lvl="1"/>
            <a:r>
              <a:rPr lang="en-US" dirty="0" smtClean="0"/>
              <a:t>Closeness centrality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r>
              <a:rPr lang="en-US" dirty="0" smtClean="0"/>
              <a:t>Search Engine Algorithms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064151"/>
            <a:ext cx="6764452" cy="5009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76" y="3171218"/>
            <a:ext cx="8016962" cy="3018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err="1" smtClean="0">
                        <a:latin typeface="Cambria Math" charset="0"/>
                      </a:rPr>
                      <m:t>|</m:t>
                    </m:r>
                    <m:r>
                      <a:rPr lang="en-US" i="1" dirty="0" err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𝐴𝑡𝑡𝑟𝑖𝑏𝑢𝑡𝑒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𝐶𝑙𝑎𝑠𝑠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𝐶𝑙𝑎𝑠𝑠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𝐶𝑙𝑎𝑠𝑠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”Bagging”, or Bootstrap Averaging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966039"/>
            <a:ext cx="7823200" cy="52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Automatically determine the organic organizational chart from academic email 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</a:t>
            </a:r>
            <a:r>
              <a:rPr lang="en-US" sz="3200" dirty="0" err="1" smtClean="0"/>
              <a:t>hyperparameters</a:t>
            </a:r>
            <a:endParaRPr lang="en-US" sz="3200" dirty="0" smtClean="0"/>
          </a:p>
          <a:p>
            <a:r>
              <a:rPr lang="en-US" sz="3200" dirty="0" smtClean="0"/>
              <a:t>Assumptions:</a:t>
            </a:r>
          </a:p>
          <a:p>
            <a:pPr lvl="1"/>
            <a:r>
              <a:rPr lang="en-US" sz="2800" dirty="0" smtClean="0"/>
              <a:t>Employees of the same title exhibit similar email behaviors</a:t>
            </a:r>
          </a:p>
          <a:p>
            <a:pPr lvl="1"/>
            <a:r>
              <a:rPr lang="en-US" sz="2800" dirty="0" smtClean="0"/>
              <a:t>Behavior is consistent over time</a:t>
            </a:r>
          </a:p>
          <a:p>
            <a:pPr lvl="1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3444" r="15983" b="-1342"/>
          <a:stretch/>
        </p:blipFill>
        <p:spPr>
          <a:xfrm>
            <a:off x="6439711" y="1000125"/>
            <a:ext cx="5228414" cy="52284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Relies more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470073" y="1019999"/>
            <a:ext cx="5283371" cy="52138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53237"/>
            <a:ext cx="5676900" cy="4159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Gathered ground-truth supervisor labels</a:t>
            </a:r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Algorithm-Generated Organic Org Chart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7" name="Content Placeholder 1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81484038"/>
              </p:ext>
            </p:extLst>
          </p:nvPr>
        </p:nvGraphicFramePr>
        <p:xfrm>
          <a:off x="7058024" y="971550"/>
          <a:ext cx="4848631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>
          <a:xfrm>
            <a:off x="94721" y="952500"/>
            <a:ext cx="6963304" cy="5237163"/>
          </a:xfrm>
        </p:spPr>
        <p:txBody>
          <a:bodyPr/>
          <a:lstStyle/>
          <a:p>
            <a:r>
              <a:rPr lang="en-US" dirty="0" smtClean="0"/>
              <a:t>Director → PM → Research → </a:t>
            </a:r>
            <a:r>
              <a:rPr lang="en-US" dirty="0" err="1" smtClean="0"/>
              <a:t>GradStudent</a:t>
            </a:r>
            <a:r>
              <a:rPr lang="en-US" dirty="0"/>
              <a:t> </a:t>
            </a:r>
            <a:r>
              <a:rPr lang="en-US" dirty="0" smtClean="0"/>
              <a:t>chain is close approximation to vertical hierarchy</a:t>
            </a:r>
          </a:p>
          <a:p>
            <a:r>
              <a:rPr lang="en-US" dirty="0" smtClean="0"/>
              <a:t>Use job title predictions</a:t>
            </a:r>
          </a:p>
          <a:p>
            <a:pPr lvl="1"/>
            <a:r>
              <a:rPr lang="en-US" dirty="0" smtClean="0"/>
              <a:t>One graduate student considered research</a:t>
            </a:r>
          </a:p>
          <a:p>
            <a:pPr lvl="1"/>
            <a:r>
              <a:rPr lang="en-US" dirty="0" smtClean="0"/>
              <a:t>Two researchers considered graduate students</a:t>
            </a:r>
          </a:p>
          <a:p>
            <a:r>
              <a:rPr lang="en-US" dirty="0" smtClean="0"/>
              <a:t>From email data:</a:t>
            </a:r>
          </a:p>
          <a:p>
            <a:pPr lvl="1"/>
            <a:r>
              <a:rPr lang="en-US" dirty="0" smtClean="0"/>
              <a:t>Which researcher does each graduate student email the most?</a:t>
            </a:r>
          </a:p>
          <a:p>
            <a:pPr lvl="1"/>
            <a:r>
              <a:rPr lang="en-US" dirty="0" smtClean="0"/>
              <a:t>Which PM does each researcher email the most?</a:t>
            </a:r>
          </a:p>
          <a:p>
            <a:pPr lvl="1"/>
            <a:r>
              <a:rPr lang="en-US" dirty="0" smtClean="0"/>
              <a:t>Which director does each PM email the most?</a:t>
            </a:r>
          </a:p>
          <a:p>
            <a:r>
              <a:rPr lang="en-US" dirty="0" smtClean="0"/>
              <a:t>Generate organic org chart from this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27546"/>
            <a:ext cx="5735673" cy="35997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027546"/>
            <a:ext cx="5870561" cy="3532881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Adding new features to the realm of email analysis</a:t>
            </a:r>
          </a:p>
          <a:p>
            <a:r>
              <a:rPr lang="en-US" sz="3200" dirty="0" smtClean="0"/>
              <a:t>Job title classification results that surpass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813114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solely on email traffic patterns</a:t>
            </a:r>
          </a:p>
          <a:p>
            <a:pPr lvl="1"/>
            <a:r>
              <a:rPr lang="en-US" dirty="0" smtClean="0"/>
              <a:t>Social-based: model emails as social network and calculate features using graph structure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Data Mining Academic Emails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Unicode, which is incompatible with MySQL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3/22/16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Hume Center Overview Presentation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3376.078"/>
  <p:tag name="OUTPUTDPI" val="1200"/>
  <p:tag name="LATEXADDIN" val="\documentclass{article}&#10;\usepackage{amsmath}&#10;\usepackage{booktabs}&#10;\pagestyle{empty}&#10;\begin{document}&#10;&#10;\begin{table}[t]&#10;\centering&#10;\begin{tabular}{@{}lrr@{}}&#10;\toprule&#10;                   &amp; Center          &amp; Enron         \\ \midrule&#10;Time               &amp; 11/2012-11/2015 &amp; 1/2000-9/2002 \\&#10;Distinct Email Addresses &amp; 32,118          &amp; 75,406        \\&#10;Participants       &amp; 37              &amp; 158           \\&#10;Distinct Emails    &amp; 585,096         &amp; 252,759       \\ \bottomrule&#10;\end{tabular}&#10;&#10;\end{table}&#10;&#10;&#10;\end{document}"/>
  <p:tag name="IGUANATEXSIZE" val="20"/>
  <p:tag name="IGUANATEXCURSOR" val="48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6.341"/>
  <p:tag name="ORIGINALWIDTH" val="4836.896"/>
  <p:tag name="OUTPUTDPI" val="1200"/>
  <p:tag name="LATEXADDIN" val="\documentclass{article}&#10;\usepackage{amsmath}&#10;\usepackage{booktabs}&#10;\pagestyle{empty}&#10;\begin{document}&#10;&#10;&#10;\begin{table}[t]&#10;\begin{tabular}{@{}lrr@{}}&#10;\toprule&#10;Feature                                      &amp; Type         &amp; Information Gain\\ \midrule&#10;Unique subjects received                     &amp; Traffic      &amp; 0.728  \\&#10;Total signed emails received                 &amp; Traffic      &amp; 0.728  \\&#10;Partial graph hubs                           &amp; Social       &amp; 0.589  \\&#10;Number of emails received as forwards        &amp; Traffic      &amp; 0.0.519  \\&#10;Partial graph current flow closeness centrality &amp; Social    &amp; 0.0.512  \\&#10;Partial graph pagerank                       &amp; Social       &amp; 0.512    \\&#10;Percentage of emails sent with unique addresses &amp; Traffic   &amp; 0.51  \\&#10;Number of emails received as carbon copies   &amp; Traffic      &amp; 0.5      \\&#10;Full graph pagerank                          &amp; Social       &amp; 0.492    \\&#10;Average number of emails received per day    &amp; Traffic      &amp; 0.489    \\&#10;Partial graph communicability betweenness centrality &amp; Social &amp; 0.486  \\&#10;Partial graph communicability centrality     &amp; Social       &amp; 0.486    \\&#10;Average number of emails per day (both sent and received) &amp; Traffic &amp; 0.479    \\&#10;Partial graph number of cliques              &amp; Social       &amp; 0.47 \\&#10;Percentage of emails received as forwards    &amp; Traffic      &amp; 0.451 \\&#10;Number of emails sent as carbon copies       &amp; Traffic      &amp; 0.43 \\&#10;Partial graph degree centrality              &amp; Social       &amp; 0.429 \\&#10;Partial graph closeness centrality           &amp; Social       &amp; 0.429 \\&#10;Partial graph average shortest paths         &amp; Social       &amp; 0.429 \\ &#10;Percentage of signed emails received with unique addresses &amp; Traffic &amp; 0.418\\ \bottomrule&#10;&#10;\end{tabular}&#10;&#10;\end{table}&#10;&#10;&#10;\end{document}"/>
  <p:tag name="IGUANATEXSIZE" val="20"/>
  <p:tag name="IGUANATEXCURSOR" val="1739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</TotalTime>
  <Words>2040</Words>
  <Application>Microsoft Macintosh PowerPoint</Application>
  <PresentationFormat>Widescreen</PresentationFormat>
  <Paragraphs>438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1_Office Theme</vt:lpstr>
      <vt:lpstr>Data Mining Academic Emails to Model Employee Behaviors and Analyze Organizational Structure</vt:lpstr>
      <vt:lpstr>Outline</vt:lpstr>
      <vt:lpstr>Problem Overview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HyperParameters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Algorithm-Generated Organic Org Chart</vt:lpstr>
      <vt:lpstr>Conclusions and Future Work</vt:lpstr>
      <vt:lpstr>More Data would Improve</vt:lpstr>
      <vt:lpstr>Future Work and Deep Learning Applications</vt:lpstr>
      <vt:lpstr>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74</cp:revision>
  <dcterms:created xsi:type="dcterms:W3CDTF">2016-02-03T13:12:24Z</dcterms:created>
  <dcterms:modified xsi:type="dcterms:W3CDTF">2016-03-22T18:36:15Z</dcterms:modified>
</cp:coreProperties>
</file>